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304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Darren surprised when he visits Shanghai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its rich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its large size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its tall buildings and busy streets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67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IShowSpeed’s China trip begins in Shanghai. 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streams 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than 6 hours. He is really surprised by the tall buildings and busy streets in the city.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Darren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参观上海时感到惊讶是因为这座城市的高楼大厦和繁忙的街道。故选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757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question does this passage answer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does Darren visit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cities does Darren visit in 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people think of Darren’s trip in China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15564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for IShowSpeed’s China trip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think it is meaningful and exciting. One of Americans says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‘I don’t know how strong China is before I watch the videos. From the Internet stars’ shows about China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different from what I know and think. In fact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is always much better than we think.’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可知，这部分内容回答了人们对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Darren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中国之行的看法。故选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28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passage want to tell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 can be achieved without hard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who you are, and if you shine, you shine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Living in a global village, we should think like a global citizen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4" name="中考新考法-8.eps" descr="id:21475036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1464" y="910777"/>
            <a:ext cx="6912768" cy="65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41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主旨大意题。通读全文可知，本文主要讲述了美国网红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Darren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在中国旅行并受到很多关注，很多人通过他对中国的展示改变了对中国的看法，他通过在中国的旅行展现了自己，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你就是你，如果你发光，你就会闪耀。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符合文意。故选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073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132" y="692696"/>
            <a:ext cx="11492570" cy="15241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76872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文主要讲述了当下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中国旅游热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许多外国人渴望来中国旅行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促使越来越多外国网红访华。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879182" y="4737918"/>
            <a:ext cx="59675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四川成都树德中学期中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83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4311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Nowadays, many foreign people in other countries really want to travel to China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this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fever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more and more foreign Internet stars are coming to visit China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is an American YouTuber named Darren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IShowSpeed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becomes very famous because he is travelling in China right now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20-year-old man comes to China on Monday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trip gets a lot of attention from all over the world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50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IShowSpeed’s China trip begins 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Here, he streams live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more than 6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really surprised by the tall buildings and busy streets in the city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next stop to Beijing on Wednesday, IShowSpeed also shows excitement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visits places of interest like the Great Wall and the Forbidden City, showing China’s rich culture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56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for IShowSpeed’s China trip, many people think it is meaningful and exciting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Americans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how strong China is before I watch the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Internet stars’ shows about China, it is different from what I know and think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fact, China is always much better than we think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3752034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meaning of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easy to take a trip to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cheap to take a trip to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popular to take a trip to 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3157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foreign people in other countries really want to travel to China. Because of this ‘China Travel’ fever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and more foreign Internet stars are coming to visit China.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可知，现在很多外国人都想来中国旅游，越来越多的外国网红也来中国旅游，由此可推断出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Travel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意思是去中国旅游很受欢迎。故选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56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makes Darren so famous right 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words about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travel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acts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79628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them is an American YouTuber named Darren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‘IShowSpeed’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He becomes very famous because he is travelling in China right now.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可知，达伦现在变得非常出名是因为他现在正在中国旅行。故选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32933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569</Words>
  <Application>Microsoft Office PowerPoint</Application>
  <PresentationFormat>自定义</PresentationFormat>
  <Paragraphs>37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